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57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44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Modifier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913CA9-F913-4209-8729-20393FF6880F}" type="datetimeFigureOut">
              <a:rPr lang="fr-FR" smtClean="0"/>
              <a:t>21/05/2017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DF7BA-7272-4856-A86F-45DFDEA21AE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517414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913CA9-F913-4209-8729-20393FF6880F}" type="datetimeFigureOut">
              <a:rPr lang="fr-FR" smtClean="0"/>
              <a:t>21/05/2017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DF7BA-7272-4856-A86F-45DFDEA21AE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054395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913CA9-F913-4209-8729-20393FF6880F}" type="datetimeFigureOut">
              <a:rPr lang="fr-FR" smtClean="0"/>
              <a:t>21/05/2017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DF7BA-7272-4856-A86F-45DFDEA21AE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960555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913CA9-F913-4209-8729-20393FF6880F}" type="datetimeFigureOut">
              <a:rPr lang="fr-FR" smtClean="0"/>
              <a:t>21/05/2017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DF7BA-7272-4856-A86F-45DFDEA21AE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148590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913CA9-F913-4209-8729-20393FF6880F}" type="datetimeFigureOut">
              <a:rPr lang="fr-FR" smtClean="0"/>
              <a:t>21/05/2017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DF7BA-7272-4856-A86F-45DFDEA21AE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407428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913CA9-F913-4209-8729-20393FF6880F}" type="datetimeFigureOut">
              <a:rPr lang="fr-FR" smtClean="0"/>
              <a:t>21/05/2017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DF7BA-7272-4856-A86F-45DFDEA21AE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67940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913CA9-F913-4209-8729-20393FF6880F}" type="datetimeFigureOut">
              <a:rPr lang="fr-FR" smtClean="0"/>
              <a:t>21/05/2017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DF7BA-7272-4856-A86F-45DFDEA21AE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525681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913CA9-F913-4209-8729-20393FF6880F}" type="datetimeFigureOut">
              <a:rPr lang="fr-FR" smtClean="0"/>
              <a:t>21/05/2017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DF7BA-7272-4856-A86F-45DFDEA21AE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34234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913CA9-F913-4209-8729-20393FF6880F}" type="datetimeFigureOut">
              <a:rPr lang="fr-FR" smtClean="0"/>
              <a:t>21/05/2017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DF7BA-7272-4856-A86F-45DFDEA21AE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262050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913CA9-F913-4209-8729-20393FF6880F}" type="datetimeFigureOut">
              <a:rPr lang="fr-FR" smtClean="0"/>
              <a:t>21/05/2017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DF7BA-7272-4856-A86F-45DFDEA21AE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469997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913CA9-F913-4209-8729-20393FF6880F}" type="datetimeFigureOut">
              <a:rPr lang="fr-FR" smtClean="0"/>
              <a:t>21/05/2017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DF7BA-7272-4856-A86F-45DFDEA21AE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928785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913CA9-F913-4209-8729-20393FF6880F}" type="datetimeFigureOut">
              <a:rPr lang="fr-FR" smtClean="0"/>
              <a:t>21/05/2017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8DF7BA-7272-4856-A86F-45DFDEA21AE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652029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12.png"/><Relationship Id="rId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microsoft.com/office/2007/relationships/hdphoto" Target="../media/hdphoto3.wdp"/><Relationship Id="rId7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ender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6373" y="169129"/>
            <a:ext cx="4721225" cy="1693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7095" y="1680792"/>
            <a:ext cx="4275051" cy="4820742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656799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731884" y="528397"/>
            <a:ext cx="3119025" cy="12488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fr-FR" sz="3200" dirty="0" smtClean="0">
                <a:ln w="19050">
                  <a:solidFill>
                    <a:schemeClr val="bg1"/>
                  </a:solidFill>
                </a:ln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Difficultés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fr-FR" sz="3200" dirty="0" smtClean="0">
                <a:ln w="19050">
                  <a:solidFill>
                    <a:schemeClr val="bg1"/>
                  </a:solidFill>
                </a:ln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rencontrés</a:t>
            </a:r>
            <a:endParaRPr lang="fr-FR" dirty="0">
              <a:ln w="19050">
                <a:solidFill>
                  <a:schemeClr val="bg1"/>
                </a:solidFill>
              </a:ln>
              <a:solidFill>
                <a:srgbClr val="FF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Image 4" descr="Q:\Espace d'échange\Projets ISN\pinball\voltball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2319" y="4665245"/>
            <a:ext cx="644586" cy="683261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Flèche droite 5"/>
          <p:cNvSpPr/>
          <p:nvPr/>
        </p:nvSpPr>
        <p:spPr>
          <a:xfrm rot="7699090">
            <a:off x="2964874" y="3733416"/>
            <a:ext cx="1791855" cy="600363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Image 6" descr="Q:\Espace d'échange\Projets ISN\pinball\flippersL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33" y="4429076"/>
            <a:ext cx="2680514" cy="1730567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Flèche droite 7"/>
          <p:cNvSpPr/>
          <p:nvPr/>
        </p:nvSpPr>
        <p:spPr>
          <a:xfrm rot="16836848">
            <a:off x="1923622" y="3301299"/>
            <a:ext cx="1791855" cy="600363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" name="Image 8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7131" y="2186603"/>
            <a:ext cx="4736869" cy="4206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590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057630" y="2135524"/>
            <a:ext cx="4273571" cy="19732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fr-FR" sz="5400" dirty="0" smtClean="0">
                <a:ln w="19050">
                  <a:solidFill>
                    <a:schemeClr val="bg1"/>
                  </a:solidFill>
                </a:ln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Impressions 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fr-FR" sz="5400" dirty="0" smtClean="0">
                <a:ln w="19050">
                  <a:solidFill>
                    <a:schemeClr val="bg1"/>
                  </a:solidFill>
                </a:ln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Personnelles</a:t>
            </a:r>
            <a:endParaRPr lang="fr-FR" sz="3600" dirty="0">
              <a:ln w="19050">
                <a:solidFill>
                  <a:schemeClr val="bg1"/>
                </a:solidFill>
              </a:ln>
              <a:solidFill>
                <a:srgbClr val="FF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3479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122284" y="500688"/>
            <a:ext cx="4449061" cy="6192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32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Nos attentes et objectifs :</a:t>
            </a:r>
            <a:endParaRPr lang="fr-FR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 descr="http://cdn-static.gamekult.com/gamekult-com/images/photos/00/01/42/71/ME0001427150_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284" y="2284150"/>
            <a:ext cx="4776643" cy="2686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legolasgamer.com/wp-content/uploads/2015/12/pc.jpe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5759" y="1681018"/>
            <a:ext cx="5190836" cy="3893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lèche droite 4"/>
          <p:cNvSpPr/>
          <p:nvPr/>
        </p:nvSpPr>
        <p:spPr>
          <a:xfrm>
            <a:off x="5994399" y="3373581"/>
            <a:ext cx="1052946" cy="50800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85585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5754" y="1872933"/>
            <a:ext cx="914400" cy="904875"/>
          </a:xfrm>
          <a:prstGeom prst="rect">
            <a:avLst/>
          </a:prstGeom>
        </p:spPr>
      </p:pic>
      <p:pic>
        <p:nvPicPr>
          <p:cNvPr id="6" name="Image 5" descr="Q:\Espace d'échange\Projets ISN\pinball\flippersL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7204" y="1723073"/>
            <a:ext cx="1779270" cy="114871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age 6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5754" y="5052378"/>
            <a:ext cx="914400" cy="895350"/>
          </a:xfrm>
          <a:prstGeom prst="rect">
            <a:avLst/>
          </a:prstGeom>
        </p:spPr>
      </p:pic>
      <p:pic>
        <p:nvPicPr>
          <p:cNvPr id="8" name="Image 7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0909" y="4545013"/>
            <a:ext cx="2009775" cy="1297940"/>
          </a:xfrm>
          <a:prstGeom prst="rect">
            <a:avLst/>
          </a:prstGeom>
        </p:spPr>
      </p:pic>
      <p:sp>
        <p:nvSpPr>
          <p:cNvPr id="9" name="Flèche droite 8"/>
          <p:cNvSpPr/>
          <p:nvPr/>
        </p:nvSpPr>
        <p:spPr>
          <a:xfrm>
            <a:off x="5724582" y="2041237"/>
            <a:ext cx="1692622" cy="628072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Flèche droite 9"/>
          <p:cNvSpPr/>
          <p:nvPr/>
        </p:nvSpPr>
        <p:spPr>
          <a:xfrm>
            <a:off x="5724582" y="5319656"/>
            <a:ext cx="1692622" cy="628072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/>
          <p:cNvSpPr/>
          <p:nvPr/>
        </p:nvSpPr>
        <p:spPr>
          <a:xfrm>
            <a:off x="4731884" y="528397"/>
            <a:ext cx="3119025" cy="5959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fr-FR" sz="3200" dirty="0" smtClean="0">
                <a:ln w="19050">
                  <a:solidFill>
                    <a:schemeClr val="bg1"/>
                  </a:solidFill>
                </a:ln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Fonctionnement</a:t>
            </a:r>
            <a:endParaRPr lang="fr-FR" dirty="0">
              <a:ln w="19050">
                <a:solidFill>
                  <a:schemeClr val="bg1"/>
                </a:solidFill>
              </a:ln>
              <a:solidFill>
                <a:srgbClr val="FF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8360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D58CE90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450938" y="379463"/>
            <a:ext cx="5286662" cy="592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443122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Q:\Espace d'échange\Projets ISN\pinball\voltball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2043" y="4371745"/>
            <a:ext cx="644586" cy="683261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 4"/>
          <p:cNvPicPr/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709" y="4305358"/>
            <a:ext cx="3143250" cy="666750"/>
          </a:xfrm>
          <a:prstGeom prst="rect">
            <a:avLst/>
          </a:prstGeom>
        </p:spPr>
      </p:pic>
      <p:pic>
        <p:nvPicPr>
          <p:cNvPr id="6" name="Image 5"/>
          <p:cNvPicPr/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381" y="895871"/>
            <a:ext cx="2247900" cy="2247900"/>
          </a:xfrm>
          <a:prstGeom prst="rect">
            <a:avLst/>
          </a:prstGeom>
        </p:spPr>
      </p:pic>
      <p:pic>
        <p:nvPicPr>
          <p:cNvPr id="3074" name="Picture 2" descr="Résultat de recherche d'images pour &quot;crazy frog png&quot;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2230" y="498708"/>
            <a:ext cx="4324062" cy="2842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lèche droite 6"/>
          <p:cNvSpPr/>
          <p:nvPr/>
        </p:nvSpPr>
        <p:spPr>
          <a:xfrm>
            <a:off x="5394036" y="1847273"/>
            <a:ext cx="1791855" cy="600363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Flèche droite 8"/>
          <p:cNvSpPr/>
          <p:nvPr/>
        </p:nvSpPr>
        <p:spPr>
          <a:xfrm>
            <a:off x="5394035" y="4371745"/>
            <a:ext cx="1791855" cy="600363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66880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958C5D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868594" y="304800"/>
            <a:ext cx="4434898" cy="6119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935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731884" y="528397"/>
            <a:ext cx="3119025" cy="11228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fr-FR" sz="3200" dirty="0" smtClean="0">
                <a:ln w="19050">
                  <a:solidFill>
                    <a:schemeClr val="bg1"/>
                  </a:solidFill>
                </a:ln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Répartition des tâches</a:t>
            </a:r>
            <a:endParaRPr lang="fr-FR" dirty="0">
              <a:ln w="19050">
                <a:solidFill>
                  <a:schemeClr val="bg1"/>
                </a:solidFill>
              </a:ln>
              <a:solidFill>
                <a:srgbClr val="FF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017163" y="2107815"/>
            <a:ext cx="3119025" cy="12488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fr-FR" sz="3200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Antonin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fr-FR" sz="3200" dirty="0" err="1" smtClean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Guyard</a:t>
            </a:r>
            <a:endParaRPr lang="fr-FR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483550" y="2107815"/>
            <a:ext cx="3119025" cy="12488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fr-FR" sz="3200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Léo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fr-FR" sz="3200" dirty="0" smtClean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Morin</a:t>
            </a:r>
            <a:endParaRPr lang="fr-FR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Flèche vers le bas 6"/>
          <p:cNvSpPr/>
          <p:nvPr/>
        </p:nvSpPr>
        <p:spPr>
          <a:xfrm>
            <a:off x="2659753" y="3528291"/>
            <a:ext cx="766618" cy="1126837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Image 7"/>
          <p:cNvPicPr/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39" y="4493353"/>
            <a:ext cx="2247900" cy="2247900"/>
          </a:xfrm>
          <a:prstGeom prst="rect">
            <a:avLst/>
          </a:prstGeom>
        </p:spPr>
      </p:pic>
      <p:pic>
        <p:nvPicPr>
          <p:cNvPr id="5122" name="Picture 2" descr="Résultat de recherche d'images pour &quot;score&quot;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7055" y="4655128"/>
            <a:ext cx="1924350" cy="1924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Flèche vers le bas 9"/>
          <p:cNvSpPr/>
          <p:nvPr/>
        </p:nvSpPr>
        <p:spPr>
          <a:xfrm>
            <a:off x="9193366" y="3528291"/>
            <a:ext cx="766618" cy="1126837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1" name="Image 10" descr="Q:\Espace d'échange\Projets ISN\pinball\flippersL.png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2468" y="4694237"/>
            <a:ext cx="1779270" cy="11487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Image 11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2762" y="4619625"/>
            <a:ext cx="2009775" cy="1297940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1802" y="5798519"/>
            <a:ext cx="780960" cy="780960"/>
          </a:xfrm>
          <a:prstGeom prst="rect">
            <a:avLst/>
          </a:prstGeom>
        </p:spPr>
      </p:pic>
      <p:sp>
        <p:nvSpPr>
          <p:cNvPr id="13" name="Flèche droite 12"/>
          <p:cNvSpPr/>
          <p:nvPr/>
        </p:nvSpPr>
        <p:spPr>
          <a:xfrm>
            <a:off x="4287105" y="2600705"/>
            <a:ext cx="1348509" cy="581891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Flèche droite 14"/>
          <p:cNvSpPr/>
          <p:nvPr/>
        </p:nvSpPr>
        <p:spPr>
          <a:xfrm rot="10800000">
            <a:off x="6984124" y="2601655"/>
            <a:ext cx="1348509" cy="581891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6" name="Image 15" descr="Q:\Espace d'échange\Projets ISN\pinball\voltball.png"/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7576" y="2499335"/>
            <a:ext cx="644586" cy="68326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95298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630284" y="509924"/>
            <a:ext cx="3525425" cy="11462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fr-FR" sz="3200" dirty="0" smtClean="0">
                <a:ln w="19050">
                  <a:solidFill>
                    <a:schemeClr val="bg1"/>
                  </a:solidFill>
                </a:ln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Détail de certaines fonctions</a:t>
            </a:r>
            <a:endParaRPr lang="fr-FR" dirty="0">
              <a:ln w="19050">
                <a:solidFill>
                  <a:schemeClr val="bg1"/>
                </a:solidFill>
              </a:ln>
              <a:solidFill>
                <a:srgbClr val="FF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Image 4" descr="Q:\Espace d'échange\Projets ISN\pinball\flippersL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578" y="2674167"/>
            <a:ext cx="2680514" cy="1730567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tangle 5"/>
          <p:cNvSpPr/>
          <p:nvPr/>
        </p:nvSpPr>
        <p:spPr>
          <a:xfrm>
            <a:off x="8022895" y="3474796"/>
            <a:ext cx="3119025" cy="5959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fr-FR" sz="3200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Sprite flipper L</a:t>
            </a:r>
            <a:endParaRPr lang="fr-FR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Flèche droite 6"/>
          <p:cNvSpPr/>
          <p:nvPr/>
        </p:nvSpPr>
        <p:spPr>
          <a:xfrm>
            <a:off x="5163127" y="3474796"/>
            <a:ext cx="1791855" cy="600363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36236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136" y="3700982"/>
            <a:ext cx="4191000" cy="1210945"/>
          </a:xfrm>
          <a:prstGeom prst="rect">
            <a:avLst/>
          </a:prstGeom>
        </p:spPr>
      </p:pic>
      <p:pic>
        <p:nvPicPr>
          <p:cNvPr id="5" name="Image 4"/>
          <p:cNvPicPr/>
          <p:nvPr/>
        </p:nvPicPr>
        <p:blipFill>
          <a:blip r:embed="rId3"/>
          <a:stretch>
            <a:fillRect/>
          </a:stretch>
        </p:blipFill>
        <p:spPr>
          <a:xfrm>
            <a:off x="6713105" y="3700982"/>
            <a:ext cx="4991100" cy="120967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396123" y="1710651"/>
            <a:ext cx="3119025" cy="5959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fr-FR" sz="3200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Fonction Initiale</a:t>
            </a:r>
            <a:endParaRPr lang="fr-FR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649142" y="1710651"/>
            <a:ext cx="3119025" cy="5959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fr-FR" sz="3200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Fonction Update</a:t>
            </a:r>
            <a:endParaRPr lang="fr-FR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5164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</TotalTime>
  <Words>27</Words>
  <Application>Microsoft Office PowerPoint</Application>
  <PresentationFormat>Grand écran</PresentationFormat>
  <Paragraphs>15</Paragraphs>
  <Slides>11</Slides>
  <Notes>0</Notes>
  <HiddenSlides>0</HiddenSlides>
  <MMClips>2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Times New Roman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Christophe</dc:creator>
  <cp:lastModifiedBy>Christophe</cp:lastModifiedBy>
  <cp:revision>9</cp:revision>
  <dcterms:created xsi:type="dcterms:W3CDTF">2017-05-21T09:10:34Z</dcterms:created>
  <dcterms:modified xsi:type="dcterms:W3CDTF">2017-05-21T10:19:30Z</dcterms:modified>
</cp:coreProperties>
</file>